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1430000" cy="11430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2E61"/>
    <a:srgbClr val="035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72" d="100"/>
          <a:sy n="72" d="100"/>
        </p:scale>
        <p:origin x="162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B1DC9-AF4D-D849-B792-3851F88B4851}" type="datetimeFigureOut">
              <a:rPr lang="nl-NL" smtClean="0"/>
              <a:t>11-04-2024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57779-4BF1-1F44-A029-117071F6AC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0108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701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1pPr>
    <a:lvl2pPr marL="725851" algn="l" defTabSz="1451701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2pPr>
    <a:lvl3pPr marL="1451701" algn="l" defTabSz="1451701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3pPr>
    <a:lvl4pPr marL="2177552" algn="l" defTabSz="1451701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4pPr>
    <a:lvl5pPr marL="2903403" algn="l" defTabSz="1451701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5pPr>
    <a:lvl6pPr marL="3629254" algn="l" defTabSz="1451701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6pPr>
    <a:lvl7pPr marL="4355104" algn="l" defTabSz="1451701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7pPr>
    <a:lvl8pPr marL="5080955" algn="l" defTabSz="1451701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8pPr>
    <a:lvl9pPr marL="5806806" algn="l" defTabSz="1451701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company logo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white</a:t>
            </a:r>
            <a:r>
              <a:rPr lang="nl-NL" dirty="0"/>
              <a:t> </a:t>
            </a:r>
            <a:r>
              <a:rPr lang="nl-NL" dirty="0" err="1"/>
              <a:t>placeholder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enter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booth</a:t>
            </a:r>
            <a:r>
              <a:rPr lang="nl-NL" dirty="0"/>
              <a:t> </a:t>
            </a:r>
            <a:r>
              <a:rPr lang="nl-NL" dirty="0" err="1"/>
              <a:t>number</a:t>
            </a:r>
            <a:r>
              <a:rPr lang="nl-NL" dirty="0"/>
              <a:t> on </a:t>
            </a:r>
            <a:r>
              <a:rPr lang="nl-NL" dirty="0" err="1"/>
              <a:t>the</a:t>
            </a:r>
            <a:r>
              <a:rPr lang="nl-NL" dirty="0"/>
              <a:t> XXXX </a:t>
            </a:r>
            <a:r>
              <a:rPr lang="nl-NL" dirty="0" err="1"/>
              <a:t>for</a:t>
            </a:r>
            <a:r>
              <a:rPr lang="nl-NL" dirty="0"/>
              <a:t> VIV </a:t>
            </a:r>
            <a:r>
              <a:rPr lang="nl-NL" dirty="0" err="1"/>
              <a:t>Africa</a:t>
            </a:r>
            <a:r>
              <a:rPr lang="nl-NL" dirty="0"/>
              <a:t> 2024. Export </a:t>
            </a:r>
            <a:r>
              <a:rPr lang="nl-NL" dirty="0" err="1"/>
              <a:t>this</a:t>
            </a:r>
            <a:r>
              <a:rPr lang="nl-NL" dirty="0"/>
              <a:t> slide as a jpg or </a:t>
            </a:r>
            <a:r>
              <a:rPr lang="nl-NL" dirty="0" err="1"/>
              <a:t>png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57779-4BF1-1F44-A029-117071F6ACCB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9169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870605"/>
            <a:ext cx="9715500" cy="3979333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6003397"/>
            <a:ext cx="8572500" cy="275960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500" indent="0" algn="ctr">
              <a:buNone/>
              <a:defRPr sz="2500"/>
            </a:lvl2pPr>
            <a:lvl3pPr marL="1143000" indent="0" algn="ctr">
              <a:buNone/>
              <a:defRPr sz="2250"/>
            </a:lvl3pPr>
            <a:lvl4pPr marL="1714500" indent="0" algn="ctr">
              <a:buNone/>
              <a:defRPr sz="2000"/>
            </a:lvl4pPr>
            <a:lvl5pPr marL="2286000" indent="0" algn="ctr">
              <a:buNone/>
              <a:defRPr sz="2000"/>
            </a:lvl5pPr>
            <a:lvl6pPr marL="2857500" indent="0" algn="ctr">
              <a:buNone/>
              <a:defRPr sz="2000"/>
            </a:lvl6pPr>
            <a:lvl7pPr marL="3429000" indent="0" algn="ctr">
              <a:buNone/>
              <a:defRPr sz="2000"/>
            </a:lvl7pPr>
            <a:lvl8pPr marL="4000500" indent="0" algn="ctr">
              <a:buNone/>
              <a:defRPr sz="2000"/>
            </a:lvl8pPr>
            <a:lvl9pPr marL="45720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55974-69E9-9046-9357-C3BAD6388C0C}" type="datetimeFigureOut">
              <a:rPr lang="nl-NL" smtClean="0"/>
              <a:t>11-04-2024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6DE4-C1A1-E44F-B5CB-70679F7667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655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55974-69E9-9046-9357-C3BAD6388C0C}" type="datetimeFigureOut">
              <a:rPr lang="nl-NL" smtClean="0"/>
              <a:t>11-04-2024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6DE4-C1A1-E44F-B5CB-70679F7667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3599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608542"/>
            <a:ext cx="2464594" cy="9686397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608542"/>
            <a:ext cx="7250906" cy="968639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55974-69E9-9046-9357-C3BAD6388C0C}" type="datetimeFigureOut">
              <a:rPr lang="nl-NL" smtClean="0"/>
              <a:t>11-04-2024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6DE4-C1A1-E44F-B5CB-70679F7667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587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55974-69E9-9046-9357-C3BAD6388C0C}" type="datetimeFigureOut">
              <a:rPr lang="nl-NL" smtClean="0"/>
              <a:t>11-04-2024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6DE4-C1A1-E44F-B5CB-70679F7667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1447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60" y="2849566"/>
            <a:ext cx="9858375" cy="4754562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60" y="7649107"/>
            <a:ext cx="9858375" cy="2500312"/>
          </a:xfrm>
        </p:spPr>
        <p:txBody>
          <a:bodyPr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57150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14300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3pPr>
            <a:lvl4pPr marL="17145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2860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8575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4290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0005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5720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55974-69E9-9046-9357-C3BAD6388C0C}" type="datetimeFigureOut">
              <a:rPr lang="nl-NL" smtClean="0"/>
              <a:t>11-04-2024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6DE4-C1A1-E44F-B5CB-70679F7667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781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3042708"/>
            <a:ext cx="4857750" cy="725223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3042708"/>
            <a:ext cx="4857750" cy="725223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55974-69E9-9046-9357-C3BAD6388C0C}" type="datetimeFigureOut">
              <a:rPr lang="nl-NL" smtClean="0"/>
              <a:t>11-04-2024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6DE4-C1A1-E44F-B5CB-70679F7667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8133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608544"/>
            <a:ext cx="9858375" cy="220927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3" y="2801938"/>
            <a:ext cx="4835425" cy="1373187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5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4000500" indent="0">
              <a:buNone/>
              <a:defRPr sz="2000" b="1"/>
            </a:lvl8pPr>
            <a:lvl9pPr marL="4572000" indent="0">
              <a:buNone/>
              <a:defRPr sz="20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3" y="4175125"/>
            <a:ext cx="4835425" cy="614098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8" y="2801938"/>
            <a:ext cx="4859239" cy="1373187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5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4000500" indent="0">
              <a:buNone/>
              <a:defRPr sz="2000" b="1"/>
            </a:lvl8pPr>
            <a:lvl9pPr marL="4572000" indent="0">
              <a:buNone/>
              <a:defRPr sz="20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8" y="4175125"/>
            <a:ext cx="4859239" cy="614098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55974-69E9-9046-9357-C3BAD6388C0C}" type="datetimeFigureOut">
              <a:rPr lang="nl-NL" smtClean="0"/>
              <a:t>11-04-2024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6DE4-C1A1-E44F-B5CB-70679F7667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114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55974-69E9-9046-9357-C3BAD6388C0C}" type="datetimeFigureOut">
              <a:rPr lang="nl-NL" smtClean="0"/>
              <a:t>11-04-2024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6DE4-C1A1-E44F-B5CB-70679F7667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8460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55974-69E9-9046-9357-C3BAD6388C0C}" type="datetimeFigureOut">
              <a:rPr lang="nl-NL" smtClean="0"/>
              <a:t>11-04-2024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6DE4-C1A1-E44F-B5CB-70679F7667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345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762000"/>
            <a:ext cx="3686473" cy="26670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1645711"/>
            <a:ext cx="5786438" cy="8122708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1" y="3429000"/>
            <a:ext cx="3686473" cy="6352647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50"/>
            </a:lvl2pPr>
            <a:lvl3pPr marL="1143000" indent="0">
              <a:buNone/>
              <a:defRPr sz="1500"/>
            </a:lvl3pPr>
            <a:lvl4pPr marL="1714500" indent="0">
              <a:buNone/>
              <a:defRPr sz="1250"/>
            </a:lvl4pPr>
            <a:lvl5pPr marL="2286000" indent="0">
              <a:buNone/>
              <a:defRPr sz="1250"/>
            </a:lvl5pPr>
            <a:lvl6pPr marL="2857500" indent="0">
              <a:buNone/>
              <a:defRPr sz="1250"/>
            </a:lvl6pPr>
            <a:lvl7pPr marL="3429000" indent="0">
              <a:buNone/>
              <a:defRPr sz="1250"/>
            </a:lvl7pPr>
            <a:lvl8pPr marL="4000500" indent="0">
              <a:buNone/>
              <a:defRPr sz="1250"/>
            </a:lvl8pPr>
            <a:lvl9pPr marL="4572000" indent="0">
              <a:buNone/>
              <a:defRPr sz="12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55974-69E9-9046-9357-C3BAD6388C0C}" type="datetimeFigureOut">
              <a:rPr lang="nl-NL" smtClean="0"/>
              <a:t>11-04-2024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6DE4-C1A1-E44F-B5CB-70679F7667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7952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762000"/>
            <a:ext cx="3686473" cy="26670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1645711"/>
            <a:ext cx="5786438" cy="8122708"/>
          </a:xfrm>
        </p:spPr>
        <p:txBody>
          <a:bodyPr anchor="t"/>
          <a:lstStyle>
            <a:lvl1pPr marL="0" indent="0">
              <a:buNone/>
              <a:defRPr sz="4000"/>
            </a:lvl1pPr>
            <a:lvl2pPr marL="571500" indent="0">
              <a:buNone/>
              <a:defRPr sz="3500"/>
            </a:lvl2pPr>
            <a:lvl3pPr marL="1143000" indent="0">
              <a:buNone/>
              <a:defRPr sz="3000"/>
            </a:lvl3pPr>
            <a:lvl4pPr marL="1714500" indent="0">
              <a:buNone/>
              <a:defRPr sz="2500"/>
            </a:lvl4pPr>
            <a:lvl5pPr marL="2286000" indent="0">
              <a:buNone/>
              <a:defRPr sz="2500"/>
            </a:lvl5pPr>
            <a:lvl6pPr marL="2857500" indent="0">
              <a:buNone/>
              <a:defRPr sz="2500"/>
            </a:lvl6pPr>
            <a:lvl7pPr marL="3429000" indent="0">
              <a:buNone/>
              <a:defRPr sz="2500"/>
            </a:lvl7pPr>
            <a:lvl8pPr marL="4000500" indent="0">
              <a:buNone/>
              <a:defRPr sz="2500"/>
            </a:lvl8pPr>
            <a:lvl9pPr marL="4572000" indent="0">
              <a:buNone/>
              <a:defRPr sz="2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1" y="3429000"/>
            <a:ext cx="3686473" cy="6352647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50"/>
            </a:lvl2pPr>
            <a:lvl3pPr marL="1143000" indent="0">
              <a:buNone/>
              <a:defRPr sz="1500"/>
            </a:lvl3pPr>
            <a:lvl4pPr marL="1714500" indent="0">
              <a:buNone/>
              <a:defRPr sz="1250"/>
            </a:lvl4pPr>
            <a:lvl5pPr marL="2286000" indent="0">
              <a:buNone/>
              <a:defRPr sz="1250"/>
            </a:lvl5pPr>
            <a:lvl6pPr marL="2857500" indent="0">
              <a:buNone/>
              <a:defRPr sz="1250"/>
            </a:lvl6pPr>
            <a:lvl7pPr marL="3429000" indent="0">
              <a:buNone/>
              <a:defRPr sz="1250"/>
            </a:lvl7pPr>
            <a:lvl8pPr marL="4000500" indent="0">
              <a:buNone/>
              <a:defRPr sz="1250"/>
            </a:lvl8pPr>
            <a:lvl9pPr marL="4572000" indent="0">
              <a:buNone/>
              <a:defRPr sz="12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55974-69E9-9046-9357-C3BAD6388C0C}" type="datetimeFigureOut">
              <a:rPr lang="nl-NL" smtClean="0"/>
              <a:t>11-04-2024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6DE4-C1A1-E44F-B5CB-70679F7667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120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608544"/>
            <a:ext cx="9858375" cy="2209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3042708"/>
            <a:ext cx="9858375" cy="7252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10593919"/>
            <a:ext cx="2571750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55974-69E9-9046-9357-C3BAD6388C0C}" type="datetimeFigureOut">
              <a:rPr lang="nl-NL" smtClean="0"/>
              <a:t>11-04-2024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10593919"/>
            <a:ext cx="3857625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10593919"/>
            <a:ext cx="2571750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16DE4-C1A1-E44F-B5CB-70679F7667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446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143000" rtl="0" eaLnBrk="1" latinLnBrk="0" hangingPunct="1">
        <a:lnSpc>
          <a:spcPct val="90000"/>
        </a:lnSpc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1143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57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428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2000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571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3143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714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4286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857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2857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429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4000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572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E3A05D99-B5A5-EDE4-697B-2FB6E049ED24}"/>
              </a:ext>
            </a:extLst>
          </p:cNvPr>
          <p:cNvSpPr txBox="1"/>
          <p:nvPr/>
        </p:nvSpPr>
        <p:spPr>
          <a:xfrm>
            <a:off x="7666615" y="5402780"/>
            <a:ext cx="22662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rgbClr val="322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LOGO HERE AND DELETE THIS TEXT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D7BBA1E-AF2A-61B7-B215-E867E1E0F8E8}"/>
              </a:ext>
            </a:extLst>
          </p:cNvPr>
          <p:cNvSpPr txBox="1"/>
          <p:nvPr/>
        </p:nvSpPr>
        <p:spPr>
          <a:xfrm>
            <a:off x="7666615" y="9743739"/>
            <a:ext cx="3108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</a:p>
        </p:txBody>
      </p:sp>
    </p:spTree>
    <p:extLst>
      <p:ext uri="{BB962C8B-B14F-4D97-AF65-F5344CB8AC3E}">
        <p14:creationId xmlns:p14="http://schemas.microsoft.com/office/powerpoint/2010/main" val="296215814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1243</TotalTime>
  <Words>39</Words>
  <Application>Microsoft Macintosh PowerPoint</Application>
  <PresentationFormat>Aangepast</PresentationFormat>
  <Paragraphs>4</Paragraphs>
  <Slides>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Maayke Brouwer</dc:creator>
  <cp:lastModifiedBy>Maayke Brouwer</cp:lastModifiedBy>
  <cp:revision>5</cp:revision>
  <dcterms:created xsi:type="dcterms:W3CDTF">2023-06-14T12:59:23Z</dcterms:created>
  <dcterms:modified xsi:type="dcterms:W3CDTF">2024-04-11T14:30:13Z</dcterms:modified>
</cp:coreProperties>
</file>